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68" r:id="rId3"/>
    <p:sldId id="317" r:id="rId4"/>
    <p:sldId id="326" r:id="rId5"/>
    <p:sldId id="327" r:id="rId6"/>
    <p:sldId id="32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336" r:id="rId15"/>
    <p:sldId id="337" r:id="rId16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FFCCCC"/>
    <a:srgbClr val="FF9900"/>
    <a:srgbClr val="660033"/>
    <a:srgbClr val="9900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660"/>
  </p:normalViewPr>
  <p:slideViewPr>
    <p:cSldViewPr>
      <p:cViewPr varScale="1">
        <p:scale>
          <a:sx n="65" d="100"/>
          <a:sy n="65" d="100"/>
        </p:scale>
        <p:origin x="15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10326-7B43-4FF9-A6FA-B9FE46927E21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6399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93B4-0AD4-45F4-825B-D461F199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05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0104A2A-E01A-4925-B692-7C213736B66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E82AAFA-1931-4907-A1C3-C9A668839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4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5629-D1B6-4E22-BFE2-17659182E28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95EA-8945-49DE-ADFC-F296FA2ABB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20067"/>
      </p:ext>
    </p:extLst>
  </p:cSld>
  <p:clrMapOvr>
    <a:masterClrMapping/>
  </p:clrMapOvr>
  <p:transition spd="slow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2FDE-0966-496E-86E0-CF7F20CB91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B599-2EBF-4906-A7F6-BDCCB5FE2F6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54296"/>
      </p:ext>
    </p:extLst>
  </p:cSld>
  <p:clrMapOvr>
    <a:masterClrMapping/>
  </p:clrMapOvr>
  <p:transition spd="slow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1A28-44AF-48D2-AC70-78D1BD7F450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3576-076F-428E-AD8A-52635D8B240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24919"/>
      </p:ext>
    </p:extLst>
  </p:cSld>
  <p:clrMapOvr>
    <a:masterClrMapping/>
  </p:clrMapOvr>
  <p:transition spd="slow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BC91-BCC6-4066-B629-C2AB9F75BA5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B40B-EC7A-49A0-80A5-A5916C15415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16018"/>
      </p:ext>
    </p:extLst>
  </p:cSld>
  <p:clrMapOvr>
    <a:masterClrMapping/>
  </p:clrMapOvr>
  <p:transition spd="slow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5AB4-F041-4FD3-BFF5-11A90F5100F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A0ED-82E7-450B-9241-072E89DA7AD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62513"/>
      </p:ext>
    </p:extLst>
  </p:cSld>
  <p:clrMapOvr>
    <a:masterClrMapping/>
  </p:clrMapOvr>
  <p:transition spd="slow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4C37-70D9-4F92-9DE8-5968A12E969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6832-34C2-47A7-8FEB-1FEE0B8F8B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5867"/>
      </p:ext>
    </p:extLst>
  </p:cSld>
  <p:clrMapOvr>
    <a:masterClrMapping/>
  </p:clrMapOvr>
  <p:transition spd="slow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63F6-C4D7-4BBC-8BA1-D5974101F4D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5DC1-3030-4AC8-BB09-E11FCE8B9A7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07381"/>
      </p:ext>
    </p:extLst>
  </p:cSld>
  <p:clrMapOvr>
    <a:masterClrMapping/>
  </p:clrMapOvr>
  <p:transition spd="slow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B0BE-648D-4AB9-9481-8705D1A3B05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F10FF-73C1-4725-9CDA-3F5967FFA8E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57667"/>
      </p:ext>
    </p:extLst>
  </p:cSld>
  <p:clrMapOvr>
    <a:masterClrMapping/>
  </p:clrMapOvr>
  <p:transition spd="slow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394C-B7CA-4665-9ED2-AA0D1FD5D92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7934-6355-46DB-8102-5A964953B6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1366"/>
      </p:ext>
    </p:extLst>
  </p:cSld>
  <p:clrMapOvr>
    <a:masterClrMapping/>
  </p:clrMapOvr>
  <p:transition spd="slow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D017-5390-41E3-A423-90315062A58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119D-01CB-4581-AA8A-199E948A69F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5754"/>
      </p:ext>
    </p:extLst>
  </p:cSld>
  <p:clrMapOvr>
    <a:masterClrMapping/>
  </p:clrMapOvr>
  <p:transition spd="slow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C917-DF0C-4FD4-9F2D-B8AAB0F7055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A1A4-9A39-4F2E-8620-5FEE6E41B1D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12227"/>
      </p:ext>
    </p:extLst>
  </p:cSld>
  <p:clrMapOvr>
    <a:masterClrMapping/>
  </p:clrMapOvr>
  <p:transition spd="slow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0B7A2E-D607-444A-9E80-3D82AC74BC2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21.12.2021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30FAFC-4BD0-4B65-9950-697670517C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oogle.com/url?q=http%3A%2F%2Fletu.ru%2F&amp;sa=D&amp;sntz=1&amp;usg=AFQjCNFuTy8OmX606kqmQ_FA40beCFfIY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hevoloshins.ru/wp-content/uploads/2011/09/windf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8"/>
            <a:ext cx="9777730" cy="6844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8106664-1C7D-4B40-A02B-189AAAE1E6E0}"/>
              </a:ext>
            </a:extLst>
          </p:cNvPr>
          <p:cNvSpPr txBox="1">
            <a:spLocks noChangeArrowheads="1"/>
          </p:cNvSpPr>
          <p:nvPr/>
        </p:nvSpPr>
        <p:spPr>
          <a:xfrm>
            <a:off x="358775" y="147101"/>
            <a:ext cx="8785225" cy="86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«Зёрнышко»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5EA5FA-209D-4C67-8BDF-134B6C2EA5F2}"/>
              </a:ext>
            </a:extLst>
          </p:cNvPr>
          <p:cNvSpPr txBox="1">
            <a:spLocks noChangeArrowheads="1"/>
          </p:cNvSpPr>
          <p:nvPr/>
        </p:nvSpPr>
        <p:spPr>
          <a:xfrm>
            <a:off x="150018" y="1340330"/>
            <a:ext cx="8785225" cy="2879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смотр-конкурс</a:t>
            </a:r>
            <a:br>
              <a:rPr lang="ru-RU" altLang="ru-RU" sz="2800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«Лучшее   авторское многофункциональное пособие для развития речи дошкольников»</a:t>
            </a:r>
            <a:br>
              <a:rPr lang="ru-RU" altLang="ru-RU" sz="2800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altLang="ru-RU" sz="2800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 </a:t>
            </a:r>
            <a:r>
              <a:rPr lang="ru-RU" altLang="ru-RU" sz="2800" b="1" u="sng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здоровья»</a:t>
            </a:r>
            <a:br>
              <a:rPr lang="ru-RU" altLang="ru-RU" sz="2800" b="1" u="sng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u="sng" dirty="0">
                <a:solidFill>
                  <a:srgbClr val="820000"/>
                </a:solidFill>
              </a:rPr>
            </a:br>
            <a:br>
              <a:rPr lang="ru-RU" altLang="ru-RU" sz="2800" b="1" u="sng" dirty="0">
                <a:solidFill>
                  <a:srgbClr val="820000"/>
                </a:solidFill>
              </a:rPr>
            </a:br>
            <a:br>
              <a:rPr lang="ru-RU" altLang="ru-RU" sz="2800" b="1" u="sng" dirty="0">
                <a:solidFill>
                  <a:srgbClr val="820000"/>
                </a:solidFill>
              </a:rPr>
            </a:br>
            <a:br>
              <a:rPr lang="ru-RU" altLang="ru-RU" sz="2800" dirty="0">
                <a:solidFill>
                  <a:srgbClr val="820000"/>
                </a:solidFill>
              </a:rPr>
            </a:br>
            <a:br>
              <a:rPr lang="ru-RU" altLang="ru-RU" sz="2800" dirty="0">
                <a:solidFill>
                  <a:srgbClr val="820000"/>
                </a:solidFill>
              </a:rPr>
            </a:br>
            <a:endParaRPr lang="ru-RU" altLang="ru-RU" sz="2800" dirty="0">
              <a:solidFill>
                <a:srgbClr val="82000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10322B6-185F-4F64-AD6F-36AE7849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480972"/>
            <a:ext cx="8412163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ru-RU" altLang="ru-RU" sz="2000" u="sng" dirty="0"/>
              <a:t>Инструктор по физической культуре:</a:t>
            </a:r>
          </a:p>
          <a:p>
            <a:pPr algn="r" eaLnBrk="1" hangingPunct="1">
              <a:spcBef>
                <a:spcPct val="20000"/>
              </a:spcBef>
            </a:pPr>
            <a:r>
              <a:rPr lang="ru-RU" altLang="ru-RU" sz="2000" b="1" dirty="0"/>
              <a:t>Трусова Ольга Геннадьевна</a:t>
            </a:r>
          </a:p>
          <a:p>
            <a:pPr algn="r" eaLnBrk="1" hangingPunct="1">
              <a:spcBef>
                <a:spcPct val="20000"/>
              </a:spcBef>
            </a:pPr>
            <a:r>
              <a:rPr lang="ru-RU" altLang="ru-RU" sz="2000" u="sng" dirty="0"/>
              <a:t>Квалификационная категория</a:t>
            </a:r>
            <a:r>
              <a:rPr lang="ru-RU" altLang="ru-RU" sz="2000" dirty="0"/>
              <a:t>: </a:t>
            </a:r>
          </a:p>
          <a:p>
            <a:pPr algn="r" eaLnBrk="1" hangingPunct="1">
              <a:spcBef>
                <a:spcPct val="20000"/>
              </a:spcBef>
            </a:pPr>
            <a:r>
              <a:rPr lang="en-US" altLang="ru-RU" sz="2000" b="1" dirty="0"/>
              <a:t>I</a:t>
            </a:r>
            <a:r>
              <a:rPr lang="ru-RU" altLang="ru-RU" sz="2000" b="1" dirty="0"/>
              <a:t> квалификационная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170986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532948" cy="4392488"/>
          </a:xfrm>
        </p:spPr>
        <p:txBody>
          <a:bodyPr/>
          <a:lstStyle/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Маша весело бежит К речке по дорожке.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для этого нужны Нашей Маше … (ножки)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Маша ягодки берёт По две, по три штучки.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для этого нужны Нашей Маше … (ручки)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Маша слушает в лесу, 6 Как кричат кукушки.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для этого нужны, Нашей Маше … (ушки)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Маша ядрышки грызёт, Падают скорлупки.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для этого нужны Нашей Маше …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(зубки)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Маша смотрит на кота, На картинки -сказки.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для этого нужны Нашей Маше … (глазки)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у Маши две горы Две глубокие норы.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этих норах воздух бродит, То заходит, то выходит. (Нос)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C944D-EDE9-4511-B9D3-78602B9D5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641217" cy="273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520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48972" cy="4536504"/>
          </a:xfrm>
        </p:spPr>
        <p:txBody>
          <a:bodyPr/>
          <a:lstStyle/>
          <a:p>
            <a:pPr marL="46037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Лекарственные растения</a:t>
            </a:r>
            <a:endParaRPr lang="ru-RU" sz="1800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 дошкольного возраста должны знать о пользе лекарственных растений, уметь отличать их от других растений, беречь и не рвать без надобности.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– эффективное средство закрепления навыков и умений детей, т.к. благодаря динамичности, эмоциональности проведения и заинтересованности детей они дают возможность много раз упражнять ребёнка. Игры доставляют много радости и способствуют всестороннему развитию. Предлагаю игру, которая направлена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формирование у детей знаний об окружающем мире.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Аудитория: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адресована воспитателям, родителям и предназначены для работы с детьми 4-6 лет. Материал может быть использован в индивидуальной работе с детьми. Игрой можно воспользоваться, как для изучения нового материала, так и для обобщения, систематизации и оценки знаний детей.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игры варьируется от 10 до 20 минут.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игры: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представления детей о лекарственных растениях, их свойствах.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Расширять и формировать знания детей о лекарственных дикорастущих растениях, их ценности для здоровья, правил пользования.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речь: обогащать словарь, побуждать задавать вопросы, составлять рассказы-описания, загадки; развивать игровое творчество, смекалку, навыки поведения в экстремальных ситуациях.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у детей любознательность, бережное отношение к растениям, любовь к родному краю.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94611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64488" cy="4536504"/>
          </a:xfrm>
        </p:spPr>
        <p:txBody>
          <a:bodyPr/>
          <a:lstStyle/>
          <a:p>
            <a:pPr marL="46037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Лекарственные растения</a:t>
            </a:r>
            <a:endParaRPr lang="ru-RU" sz="1800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осознанно правильное отношение детей к растениям, помогающим здоровью человека;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дети получат элементарные представления о пользе лекарственных растений;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научатся работать в парах, взаимодействовать со сверстниками.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6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играть?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игры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состоит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из картинок с лекарственными растениями, с пояснением на карточках.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Из четырёх комплектов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пазлов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комплект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символ «Простудился» и к ней соответствующие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комплект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символ «Заболел животик» и к ней соответствующие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комплект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символ «Ссадина» и к ней соответствующие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комплект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символ «Помогут успокоится» и к ней соответствующие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B92064-ADF0-494F-9046-60DC1A546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" b="9195"/>
          <a:stretch/>
        </p:blipFill>
        <p:spPr>
          <a:xfrm>
            <a:off x="2735796" y="4137187"/>
            <a:ext cx="3672408" cy="25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651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64488" cy="4536504"/>
          </a:xfrm>
        </p:spPr>
        <p:txBody>
          <a:bodyPr/>
          <a:lstStyle/>
          <a:p>
            <a:pPr marL="46037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Лекарственные растения</a:t>
            </a:r>
            <a:endParaRPr lang="ru-RU" sz="1800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осознанно правильное отношение детей к растениям, помогающим здоровью человека;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дети получат элементарные представления о пользе лекарственных растений;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научатся работать в парах, взаимодействовать со сверстниками.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6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играть?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игры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состоит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из картинок с лекарственными растениями, с пояснением на карточках.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Из четырёх комплектов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пазлов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комплект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символ «Простудился» и к ней соответствующие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комплект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символ «Заболел животик» и к ней соответствующие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комплект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символ «Ссадина» и к ней соответствующие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комплект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символ «Помогут успокоится» и к ней соответствующие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B92064-ADF0-494F-9046-60DC1A546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" b="9195"/>
          <a:stretch/>
        </p:blipFill>
        <p:spPr>
          <a:xfrm>
            <a:off x="2735796" y="4137187"/>
            <a:ext cx="3672408" cy="25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6532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BC76D4-6582-4164-B6BB-6BA4D1557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63" r="2312" b="7975"/>
          <a:stretch/>
        </p:blipFill>
        <p:spPr>
          <a:xfrm>
            <a:off x="5292080" y="4221088"/>
            <a:ext cx="3528391" cy="230425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64488" cy="4536504"/>
          </a:xfrm>
        </p:spPr>
        <p:txBody>
          <a:bodyPr/>
          <a:lstStyle/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1800" spc="-75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«Полезно – не полезно  для зубов»</a:t>
            </a:r>
            <a:endParaRPr lang="ru-RU" sz="2400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что направлена развивающая игра «Полезное и вредное для зубов»: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наборе 2 игровых поля – два зуба на одном листе, веселый зубик, на другом плачущий зуб + 16 съемных элементов с изображением полезных и вредных продуктов для сортировки.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позволит закрепить и обобщить знания дошкольников по лексическим темам: «Продукты питания», «Полезная и вредная еда», «В здоровом теле – здоровый дух» и т. д.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играть?</a:t>
            </a:r>
          </a:p>
          <a:p>
            <a:pPr marL="46037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Игру можно использовать как в индивидуальных, так и в групповых занятиях.</a:t>
            </a:r>
          </a:p>
          <a:p>
            <a:pPr marL="46037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должен разложить карточки на игровые поля так: полезные продукты прикрепить на поле, где изображен здоровый улыбающийся зубик, а вредные разложить на игровом поле, где изображен больной плачущий зубик. Малыш должен объяснить свой выбор.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игры – сформировать понятие о том,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здоровье человека зависит от пищи,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которую он ест. Воспитывать у детей бережное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отношение к своему здоровью.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расширяет словарный запас, способствует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развитию мышления, речи, памяти, внимания,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быстроты реакции.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9132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516" y="188640"/>
            <a:ext cx="8712968" cy="4464496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ru-RU" sz="18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что направлена развивающая игра «Летние виды спорта». Игра на липучках, карточки для чтения по методике Зайцева: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700"/>
              </a:spcAft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 от 2,5 до 6 лет.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700"/>
              </a:spcAft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Наглядно-дидактический материал предназначен для занятий по познавательному и речевому развитию, для проведения тематических занятий по лексическим темам «Летние и зимние виды спорта», «Летние и зимние развлечения», «Активный отдых в летнее  и зимнее время года» и т.д.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700"/>
              </a:spcAft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 можно использовать как дополнение к методике Н. Зайцева. Этот метод предполагает обучение чтению на основе складов, используя знаменитые кубики Зайцева в сочетании с различными </a:t>
            </a:r>
            <a:r>
              <a:rPr lang="ru-RU" sz="1800" b="1" dirty="0" err="1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складовыми</a:t>
            </a: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карточками. В данной игре на каждой такой карточке изображены различные виды спорта. Под каждой красочной картинкой есть подпись по методике Зайцева (т. е. слово цветом разделено на склады, а ударный слог выделен черным цветом).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700"/>
              </a:spcAft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в игровой форме сразу запоми­нает сочетание букв (склады), быстрее осваивает чте­ние и логику построения слов.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700"/>
              </a:spcAft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наборе 2 игровых поля, </a:t>
            </a:r>
            <a:r>
              <a:rPr lang="ru-RU" sz="1800" b="1" dirty="0">
                <a:solidFill>
                  <a:srgbClr val="4345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 съемных элементов для липучек. Материал для чтения – 20 </a:t>
            </a:r>
            <a:r>
              <a:rPr lang="ru-RU" sz="1800" b="1" dirty="0" err="1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складовых</a:t>
            </a: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карточек и 20 обычных карточек с подписью. Материал для игры «Прочитай названия и подбери к картинкам» – 20 </a:t>
            </a:r>
            <a:r>
              <a:rPr lang="ru-RU" sz="1800" b="1" dirty="0" err="1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складовых</a:t>
            </a: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20 обычных карточек с подписью.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4166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516" y="188640"/>
            <a:ext cx="8712968" cy="4464496"/>
          </a:xfrm>
        </p:spPr>
        <p:txBody>
          <a:bodyPr/>
          <a:lstStyle/>
          <a:p>
            <a:pPr marL="46037" indent="0">
              <a:spcAft>
                <a:spcPts val="1700"/>
              </a:spcAft>
              <a:buNone/>
            </a:pPr>
            <a:r>
              <a:rPr lang="ru-RU" sz="1600" b="1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играть?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Знакомимся с видами спорта.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Познакомьте малыша с понятием спорт, объясните кто такие спортсмены и чем они занимаются – как тренируются, как учувствуют в соревнованиях, как добиваются высоких результатов и завоевывают медали. Расскажите о том, что существует большое количество видов спорта. Поговорите об особенностях каждого вида зимнего спорта, подкрепляя свой рассказ картинками. Пусть ребенок сам расставляет их на игровом поле, правильно сопоставляя картинки с их тенью.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Тренируемся читать по складам. Игра </a:t>
            </a:r>
            <a:r>
              <a:rPr lang="ru-RU" sz="1600" b="1" u="sng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«Прочитай названия и подбери к картинкам».</a:t>
            </a:r>
            <a:endParaRPr lang="ru-RU" sz="16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Берем одну карточку, прочитываем слово по складам (они разграничены по цвету) или…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Выкладываем написанное на карточке слово с помощью кубиков Зайцева, прочитывая каждый СКЛАД вслух. Например, </a:t>
            </a:r>
            <a:r>
              <a:rPr lang="ru-RU" sz="1600" b="1" dirty="0" err="1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b="1" dirty="0" err="1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</a:t>
            </a: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-с-по-р-т.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Ищем картинку с соответствующим названием и прикрепляем к карточке.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задания: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Считаем сколько СЛОГОВ? Хлопаем на каждый слог в ладоши и проговариваем слово. Обращаем внимание ребенка на то, что сколько гласных в слове, столько и слогов. Например, Фут-бол (2 слога).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Определяем ударный слог в слове (утрированно голосом растягивая ударный гласный звук). Например, п-</a:t>
            </a:r>
            <a:r>
              <a:rPr lang="ru-RU" sz="1600" b="1" dirty="0" err="1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лаааа</a:t>
            </a: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600" b="1" dirty="0" err="1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-ни-е.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Считаем, сколько букв в слове? А сколько кубиков понадобилось чтобы написать его?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Называем все гласные в слове.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 Называем все согласные. Затем можно потрясти кубики и определить по звуку какие согласные – глухие или звонкие?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ru-RU" sz="1600" b="1" u="sng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Игры «Четвертый лишний», «Сортировка по видам спорта»</a:t>
            </a:r>
            <a:r>
              <a:rPr lang="ru-RU" sz="16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если использовать с комплектом игры «Зимние виды спорта».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30818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620688"/>
            <a:ext cx="8064896" cy="3744416"/>
          </a:xfrm>
        </p:spPr>
        <p:txBody>
          <a:bodyPr/>
          <a:lstStyle/>
          <a:p>
            <a:pPr indent="0" algn="ctr">
              <a:lnSpc>
                <a:spcPts val="1800"/>
              </a:lnSpc>
              <a:buNone/>
            </a:pPr>
            <a:r>
              <a:rPr lang="ru-RU" sz="20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по физкультуре "Четвертый лишний"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ts val="1800"/>
              </a:lnSpc>
              <a:buNone/>
            </a:pPr>
            <a:r>
              <a:rPr lang="ru-RU" sz="20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задачи:</a:t>
            </a:r>
            <a:r>
              <a:rPr lang="ru-RU" sz="2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формировать интерес к физкультуре и спорту; закреплять знания детей о спорте, физкультуре, гигиене и здоровье; развивать логику, мышление, память.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ts val="1800"/>
              </a:lnSpc>
              <a:buNone/>
            </a:pPr>
            <a:r>
              <a:rPr lang="ru-RU" sz="20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Возраст:</a:t>
            </a:r>
            <a:r>
              <a:rPr lang="ru-RU" sz="2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4 – 7 </a:t>
            </a:r>
            <a:r>
              <a:rPr lang="ru-RU" sz="2000" b="1" u="sng" dirty="0">
                <a:solidFill>
                  <a:srgbClr val="276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лет</a:t>
            </a:r>
            <a:r>
              <a:rPr lang="ru-RU" sz="2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ts val="1800"/>
              </a:lnSpc>
              <a:buNone/>
            </a:pPr>
            <a:r>
              <a:rPr lang="ru-RU" sz="20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Правила:</a:t>
            </a:r>
            <a:r>
              <a:rPr lang="ru-RU" sz="2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Игрок берет одну карточку, на которой изображены четыре картинки. Игрок называет, что изображено на карточке, затем закрывает лишнюю картинку, объясняя, почему она лишняя.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73EC1-E0D1-424D-9C3D-66ECB9C4F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3816424" cy="28623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6E33C7-7627-4AB3-BC73-20235CAD3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12851"/>
            <a:ext cx="2729074" cy="36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409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ECF05-71D4-42A2-AA79-C566140094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" r="9696" b="6245"/>
          <a:stretch/>
        </p:blipFill>
        <p:spPr>
          <a:xfrm rot="202980">
            <a:off x="6094556" y="254284"/>
            <a:ext cx="2601031" cy="186894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9036496" cy="6669360"/>
          </a:xfrm>
        </p:spPr>
        <p:txBody>
          <a:bodyPr/>
          <a:lstStyle/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на липучках  «Гигиена»: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для формирования гигиенических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навыков у младших дошкольников. С помощью игры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можно наглядно показать детям важность и необходимость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соблюдения правил гигиены.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играть?</a:t>
            </a:r>
            <a:endParaRPr lang="ru-RU" sz="18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Расскажите малышу о важности гигиены. Примерная беседа: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руках, как и на всех окружающих предметах, содержится множество микробов, которые, попадая с пищей в рот, могут вызвать очень сильные заболевания.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Объясните ребенку, что Микробы очень маленькие и их нельзя увидеть без специальных увеличительных приборов, их можно разглядеть только под микроскопом. Микробы живут везде – в воздухе, в воде, на руках, продуктах, шерсти животных, игрушках и других предметах.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Спросите малыша, что может помочь нам избавиться от этих микробов?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Конечно, все микробы боятся мыла с водой. Вода и мыло – настоящие друзья. Они помогают уничтожить микробы.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беседы переходим к наглядному материалу.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игровое поле размещаем одну из больших карточек, например, с изображением ладоней. Пропускаем эту карточку через прорези на игровом поле.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ребенок самостоятельно разложит микробов на картинку ладоней. Затем выберет подходящее средство (мыло, жидкое мыло, средство для мытья посуды, губку). После, покажите, как нужно тянуть карточку в сторону. Таким образом мы «моем ручки», вода смывает всех вредных микробов.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52485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6B0018-CEE4-454E-A488-AFA671947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64" y="4396863"/>
            <a:ext cx="2987824" cy="224086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516" y="188640"/>
            <a:ext cx="8712968" cy="4464496"/>
          </a:xfrm>
        </p:spPr>
        <p:txBody>
          <a:bodyPr/>
          <a:lstStyle/>
          <a:p>
            <a:pPr marL="46037" indent="0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</a:t>
            </a:r>
            <a:r>
              <a:rPr lang="ru-RU" sz="1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«Разрезные картинки. Спорт».</a:t>
            </a:r>
            <a:endParaRPr lang="ru-RU" sz="18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игры: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учить детей складывать из отдельных фрагментов изображение предмета по образцу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развивающая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развивать умение складывать целое изображение из фрагментов, мелкую моторику рук;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воспитательная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формировать интерес к созданию целого предмета, узнавать вид спорта по изображению, вызывать положительные эмоции от игры;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1800" b="1" i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играть?</a:t>
            </a:r>
            <a:endParaRPr lang="ru-RU" sz="18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играют один или несколько человек, целые картинки и их фрагменты разложены на столе; учить играть до конца, собрать целую картинку;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Дети сидят за столом. Педагог показывает картинки разных спортсменов. Затем раскладывает на столе такие же картинки, но разрезанные</a:t>
            </a:r>
          </a:p>
          <a:p>
            <a:pPr marL="46037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фрагменты. Дает каждому ребенку целую картинку </a:t>
            </a:r>
          </a:p>
          <a:p>
            <a:pPr marL="46037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предлагает собрать такую же из отдельных частей и </a:t>
            </a:r>
          </a:p>
          <a:p>
            <a:pPr marL="46037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принять позу, которая изображена на картинке.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13951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516" y="188640"/>
            <a:ext cx="8712968" cy="4464496"/>
          </a:xfrm>
        </p:spPr>
        <p:txBody>
          <a:bodyPr/>
          <a:lstStyle/>
          <a:p>
            <a:pPr indent="0">
              <a:buNone/>
            </a:pPr>
            <a:r>
              <a:rPr lang="ru-RU" sz="1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Картинки «виды спорта»</a:t>
            </a:r>
            <a:endParaRPr lang="ru-RU" sz="18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активный вид учебной деятельности, 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направленная на обучение и развитие детей.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игры познакомить детей с некоторыми видами 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спорта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спортивным инвентарем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пополнить словарный запас ребенка новыми словами. В игру входит: картинки с видами 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спорта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 предметами, с обратной стороны картинки методическое сопровождение. 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предназначена для от среднего дошкольного возраста.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67628C-5401-4A6D-841B-A3F162F45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90554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5031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516" y="188640"/>
            <a:ext cx="8712968" cy="4464496"/>
          </a:xfrm>
        </p:spPr>
        <p:txBody>
          <a:bodyPr/>
          <a:lstStyle/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kern="1800" spc="-75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«Опасно-безопасно»</a:t>
            </a:r>
            <a:endParaRPr lang="ru-RU" sz="2000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представляет собой познавательный демонстрационный материал, который поможет ребенку усвоить основы безопасного поведения.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хорошо воспринимают визуальную информацию, поэтому эффективным способом объяснить ребенку меры безопасности являются картинки.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будет способствовать улучшению логического мышления ребенка, а также расширению его кругозора. В ходе игры развивается внимание, логика и связная речь.</a:t>
            </a:r>
            <a:endParaRPr lang="ru-RU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1700"/>
              </a:spcAft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играть?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Рассмотрите вместе с ребенком дидактические карточки.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Предложите ребенку ответить, что изображено на картинках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объяснить в чем суть изображенных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опасных ситуаций.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малыш найдет такие же изображения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игровом поле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прикрепит рядом с ними красный кружок,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есть угроза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здоровью, зелёный – если опасности нет.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каждом случае </a:t>
            </a:r>
          </a:p>
          <a:p>
            <a:pPr marL="4603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345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должен объяснить своё решение.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EC5FB5-4D9C-4FD4-9E92-B1F0AEEB5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68" y="3865890"/>
            <a:ext cx="3735116" cy="28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644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39DB8B-2B40-4182-9FC7-98AB3EE88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516" y="188640"/>
            <a:ext cx="8712968" cy="4464496"/>
          </a:xfrm>
        </p:spPr>
        <p:txBody>
          <a:bodyPr/>
          <a:lstStyle/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«Моё тело»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Формирование знаний детей о строении тела человека, расположения различных органов. Усвоить внешнее строение и функции органов; научить называть находить и показывать части тела на картинках, умение правильно расположить органы на соответствующих частях тела.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1. Закреплять знания детей о разных органах и частях тела; 2. Развивать связную речь, внимание, память; 3. Воспитывать дружеское отношение к сверстникам, желание играть вместе.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играть?</a:t>
            </a:r>
            <a:endParaRPr lang="ru-RU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Игровое правило. Воспитатель читает стихотворение или загадывает загадку про части тела и органы, а дети должны отгадать и узнать их, назвать полным ответом и выбрать из множества картинок. Игровые действия. Поиск нужных картинок. Соревнование – кто быстрее и правильно ответит на вопрос и найдет картинку. Выигрывает тот, кто больше нашел картинок.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игры. Игра проводиться после ознакомления детей со строением человека, ознакомления с названиями различных частей тела, органов и их функциями. На столе разложены картинки, воспитатель задает вопрос, дети по очереди отвечают полным ответом и выбирают нужную картинку, игра продолжается, пока дети не разберут все картинки.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8845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2133</Words>
  <Application>Microsoft Office PowerPoint</Application>
  <PresentationFormat>Экран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Trebuchet MS</vt:lpstr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Люсьен</dc:creator>
  <cp:lastModifiedBy>Ольга Трусова</cp:lastModifiedBy>
  <cp:revision>63</cp:revision>
  <cp:lastPrinted>2014-03-30T11:20:11Z</cp:lastPrinted>
  <dcterms:created xsi:type="dcterms:W3CDTF">2014-03-15T12:45:29Z</dcterms:created>
  <dcterms:modified xsi:type="dcterms:W3CDTF">2021-12-21T18:16:11Z</dcterms:modified>
</cp:coreProperties>
</file>