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8431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«Зёрнышко»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93504"/>
            <a:ext cx="6400800" cy="175260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раннего возраста</a:t>
            </a:r>
          </a:p>
          <a:p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Трусова Ольга Геннадьевна, </a:t>
            </a:r>
          </a:p>
          <a:p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категория.</a:t>
            </a:r>
          </a:p>
          <a:p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д.Макасово,2022уч.г.</a:t>
            </a:r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59A6C67-D1B9-471E-82BC-C93404E97E50}"/>
              </a:ext>
            </a:extLst>
          </p:cNvPr>
          <p:cNvSpPr txBox="1">
            <a:spLocks/>
          </p:cNvSpPr>
          <p:nvPr/>
        </p:nvSpPr>
        <p:spPr>
          <a:xfrm>
            <a:off x="1028700" y="2354337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"Формы организации работы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 раннего возраста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  изобразительной деятельности."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21B30-463D-46FC-A2A4-6C2338F66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 b="6951"/>
          <a:stretch/>
        </p:blipFill>
        <p:spPr>
          <a:xfrm>
            <a:off x="2699792" y="1196752"/>
            <a:ext cx="3895441" cy="5023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208" y="407075"/>
            <a:ext cx="5040559" cy="1143000"/>
          </a:xfrm>
        </p:spPr>
        <p:txBody>
          <a:bodyPr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«Творческий уголок».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361" y="1196752"/>
            <a:ext cx="7402016" cy="1143000"/>
          </a:xfrm>
        </p:spPr>
        <p:txBody>
          <a:bodyPr>
            <a:noAutofit/>
          </a:bodyPr>
          <a:lstStyle/>
          <a:p>
            <a:b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E0445-852B-4020-A872-34EE73037DB4}"/>
              </a:ext>
            </a:extLst>
          </p:cNvPr>
          <p:cNvSpPr txBox="1"/>
          <p:nvPr/>
        </p:nvSpPr>
        <p:spPr>
          <a:xfrm>
            <a:off x="755576" y="101126"/>
            <a:ext cx="7632848" cy="13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 раннего возраста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  изобразительной деятельности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588484-B2DA-461C-8870-D8EC55F75D4B}"/>
              </a:ext>
            </a:extLst>
          </p:cNvPr>
          <p:cNvSpPr/>
          <p:nvPr/>
        </p:nvSpPr>
        <p:spPr>
          <a:xfrm>
            <a:off x="1685720" y="1925195"/>
            <a:ext cx="2664296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деятельность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D3B32F-FA36-4995-A0D3-6867F548FB72}"/>
              </a:ext>
            </a:extLst>
          </p:cNvPr>
          <p:cNvSpPr/>
          <p:nvPr/>
        </p:nvSpPr>
        <p:spPr>
          <a:xfrm>
            <a:off x="4698016" y="1925195"/>
            <a:ext cx="2664296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 моменты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345486-90C1-428A-A5A4-1AAA12990D35}"/>
              </a:ext>
            </a:extLst>
          </p:cNvPr>
          <p:cNvSpPr/>
          <p:nvPr/>
        </p:nvSpPr>
        <p:spPr>
          <a:xfrm>
            <a:off x="5580112" y="3946749"/>
            <a:ext cx="2664296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AFCC1A-5576-46C5-89B5-89DA05034BDA}"/>
              </a:ext>
            </a:extLst>
          </p:cNvPr>
          <p:cNvSpPr/>
          <p:nvPr/>
        </p:nvSpPr>
        <p:spPr>
          <a:xfrm>
            <a:off x="782206" y="3946749"/>
            <a:ext cx="2664296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 деятельность 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203D5B9-A4A0-44A8-87A2-BFF99AD1E0FC}"/>
              </a:ext>
            </a:extLst>
          </p:cNvPr>
          <p:cNvCxnSpPr/>
          <p:nvPr/>
        </p:nvCxnSpPr>
        <p:spPr>
          <a:xfrm>
            <a:off x="2339752" y="3259068"/>
            <a:ext cx="0" cy="53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1E913F0-CF44-49F0-9045-96E2D507A7FE}"/>
              </a:ext>
            </a:extLst>
          </p:cNvPr>
          <p:cNvCxnSpPr/>
          <p:nvPr/>
        </p:nvCxnSpPr>
        <p:spPr>
          <a:xfrm>
            <a:off x="3635896" y="4518249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FF768B1-6C1A-46C6-88AE-7D14188D00CB}"/>
              </a:ext>
            </a:extLst>
          </p:cNvPr>
          <p:cNvCxnSpPr/>
          <p:nvPr/>
        </p:nvCxnSpPr>
        <p:spPr>
          <a:xfrm>
            <a:off x="7020272" y="3259068"/>
            <a:ext cx="0" cy="53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EE3F38F-7B8E-4738-8CD9-205F80DE723D}"/>
              </a:ext>
            </a:extLst>
          </p:cNvPr>
          <p:cNvCxnSpPr/>
          <p:nvPr/>
        </p:nvCxnSpPr>
        <p:spPr>
          <a:xfrm>
            <a:off x="4460072" y="1452138"/>
            <a:ext cx="0" cy="29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0BA0BA9-6091-46F5-AADC-C83AB25A63DD}"/>
              </a:ext>
            </a:extLst>
          </p:cNvPr>
          <p:cNvCxnSpPr>
            <a:cxnSpLocks/>
          </p:cNvCxnSpPr>
          <p:nvPr/>
        </p:nvCxnSpPr>
        <p:spPr>
          <a:xfrm flipH="1">
            <a:off x="4427984" y="2339751"/>
            <a:ext cx="270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5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715200" cy="1589038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работа со всей группой, четкое расписание, единое содержание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5DE55-6866-4686-9A34-99586385A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 b="6673"/>
          <a:stretch/>
        </p:blipFill>
        <p:spPr>
          <a:xfrm>
            <a:off x="779518" y="1334602"/>
            <a:ext cx="2190761" cy="28087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0E70D2-9801-4742-9E43-A2554309A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83" y="1223340"/>
            <a:ext cx="2405332" cy="32885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D2B200-3137-40E7-8F93-A79FEB424E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" b="8530"/>
          <a:stretch/>
        </p:blipFill>
        <p:spPr>
          <a:xfrm>
            <a:off x="484540" y="4340808"/>
            <a:ext cx="3127161" cy="22052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F20933-BE7E-4B53-8D55-DA46494D94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93" b="8530"/>
          <a:stretch/>
        </p:blipFill>
        <p:spPr>
          <a:xfrm>
            <a:off x="3389901" y="1298846"/>
            <a:ext cx="2723309" cy="313648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714D48-9883-4AC7-8AB5-67912CB9D274}"/>
              </a:ext>
            </a:extLst>
          </p:cNvPr>
          <p:cNvSpPr/>
          <p:nvPr/>
        </p:nvSpPr>
        <p:spPr>
          <a:xfrm>
            <a:off x="411727" y="3741577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губкой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A805AAD-1103-442A-9A8F-DC1BAAD26355}"/>
              </a:ext>
            </a:extLst>
          </p:cNvPr>
          <p:cNvSpPr/>
          <p:nvPr/>
        </p:nvSpPr>
        <p:spPr>
          <a:xfrm>
            <a:off x="493390" y="6260298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1A881-FFDD-4C47-80E1-213D6CEBD2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-1449" r="3318" b="7710"/>
          <a:stretch/>
        </p:blipFill>
        <p:spPr>
          <a:xfrm>
            <a:off x="3788048" y="4482748"/>
            <a:ext cx="2880890" cy="225044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CDBCD49-1C09-4F71-A2D6-0E820D0B9948}"/>
              </a:ext>
            </a:extLst>
          </p:cNvPr>
          <p:cNvSpPr/>
          <p:nvPr/>
        </p:nvSpPr>
        <p:spPr>
          <a:xfrm>
            <a:off x="3197239" y="3929005"/>
            <a:ext cx="2689011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6A612C-68D2-46B2-B1EA-CADFBE678DCE}"/>
              </a:ext>
            </a:extLst>
          </p:cNvPr>
          <p:cNvSpPr/>
          <p:nvPr/>
        </p:nvSpPr>
        <p:spPr>
          <a:xfrm>
            <a:off x="6022195" y="4017780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9F76E7-E1F9-4F86-B7D8-8081D043043A}"/>
              </a:ext>
            </a:extLst>
          </p:cNvPr>
          <p:cNvSpPr/>
          <p:nvPr/>
        </p:nvSpPr>
        <p:spPr>
          <a:xfrm>
            <a:off x="6668938" y="5124095"/>
            <a:ext cx="2240948" cy="4597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втулкой</a:t>
            </a:r>
          </a:p>
        </p:txBody>
      </p:sp>
    </p:spTree>
    <p:extLst>
      <p:ext uri="{BB962C8B-B14F-4D97-AF65-F5344CB8AC3E}">
        <p14:creationId xmlns:p14="http://schemas.microsoft.com/office/powerpoint/2010/main" val="402476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 моменты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F9B65-162F-44CA-880D-1C15B7BB7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5" r="7048" b="10575"/>
          <a:stretch/>
        </p:blipFill>
        <p:spPr>
          <a:xfrm>
            <a:off x="4572000" y="2087838"/>
            <a:ext cx="3528392" cy="3253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6B5969-49AC-467C-857C-AF479E5CC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3607" r="6519" b="6968"/>
          <a:stretch/>
        </p:blipFill>
        <p:spPr>
          <a:xfrm>
            <a:off x="1187624" y="1600200"/>
            <a:ext cx="3096345" cy="452596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E2DDCD-F976-46EC-81BB-A05520B85FBE}"/>
              </a:ext>
            </a:extLst>
          </p:cNvPr>
          <p:cNvSpPr/>
          <p:nvPr/>
        </p:nvSpPr>
        <p:spPr>
          <a:xfrm>
            <a:off x="1187624" y="6011861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песком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1CC4A6-6C88-4C11-A1FF-E070EA4CBDAC}"/>
              </a:ext>
            </a:extLst>
          </p:cNvPr>
          <p:cNvSpPr/>
          <p:nvPr/>
        </p:nvSpPr>
        <p:spPr>
          <a:xfrm>
            <a:off x="4860033" y="5229200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кинетического песка</a:t>
            </a:r>
          </a:p>
        </p:txBody>
      </p:sp>
    </p:spTree>
    <p:extLst>
      <p:ext uri="{BB962C8B-B14F-4D97-AF65-F5344CB8AC3E}">
        <p14:creationId xmlns:p14="http://schemas.microsoft.com/office/powerpoint/2010/main" val="25627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01CF22-C0CD-48C8-8307-F882975CD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 r="8308" b="6072"/>
          <a:stretch/>
        </p:blipFill>
        <p:spPr>
          <a:xfrm>
            <a:off x="2555776" y="1916832"/>
            <a:ext cx="31294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47C635-BE1E-4059-8187-B65A0B2F4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-1865" r="14677" b="12345"/>
          <a:stretch/>
        </p:blipFill>
        <p:spPr>
          <a:xfrm>
            <a:off x="476677" y="1069232"/>
            <a:ext cx="2897266" cy="26239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57D38F-5DB9-4DC2-8CD7-06B36CA43B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" b="4500"/>
          <a:stretch/>
        </p:blipFill>
        <p:spPr>
          <a:xfrm>
            <a:off x="6329056" y="1838126"/>
            <a:ext cx="2392162" cy="31817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475522-0404-48B5-B8B1-D2DCAA37A9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7" r="6463" b="6810"/>
          <a:stretch/>
        </p:blipFill>
        <p:spPr>
          <a:xfrm>
            <a:off x="3427767" y="1192325"/>
            <a:ext cx="2828850" cy="31817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D75FF0-C945-4135-AC1F-DF3E7F13A400}"/>
              </a:ext>
            </a:extLst>
          </p:cNvPr>
          <p:cNvSpPr/>
          <p:nvPr/>
        </p:nvSpPr>
        <p:spPr>
          <a:xfrm>
            <a:off x="563325" y="3333396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восковыми карандашами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AA217E-E9D1-4E81-8ECC-915C2D5835DB}"/>
              </a:ext>
            </a:extLst>
          </p:cNvPr>
          <p:cNvSpPr/>
          <p:nvPr/>
        </p:nvSpPr>
        <p:spPr>
          <a:xfrm>
            <a:off x="6102896" y="5094174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водой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488F2-F1AB-47EC-A728-F54FB98B8D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8"/>
          <a:stretch/>
        </p:blipFill>
        <p:spPr>
          <a:xfrm>
            <a:off x="899592" y="4451308"/>
            <a:ext cx="3100550" cy="192712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6B979F-CC7F-48A6-97D6-837EAE090C1A}"/>
              </a:ext>
            </a:extLst>
          </p:cNvPr>
          <p:cNvSpPr/>
          <p:nvPr/>
        </p:nvSpPr>
        <p:spPr>
          <a:xfrm>
            <a:off x="3498961" y="4014757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мелками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1442F3-3DB9-4142-8ACC-9E2452F4BB2B}"/>
              </a:ext>
            </a:extLst>
          </p:cNvPr>
          <p:cNvSpPr/>
          <p:nvPr/>
        </p:nvSpPr>
        <p:spPr>
          <a:xfrm>
            <a:off x="697032" y="6190628"/>
            <a:ext cx="2723309" cy="5715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чудо клеёнке фломастерами</a:t>
            </a:r>
          </a:p>
        </p:txBody>
      </p:sp>
    </p:spTree>
    <p:extLst>
      <p:ext uri="{BB962C8B-B14F-4D97-AF65-F5344CB8AC3E}">
        <p14:creationId xmlns:p14="http://schemas.microsoft.com/office/powerpoint/2010/main" val="267696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дома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D8A9DB-7AF8-42A8-863F-C89733009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78462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2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/>
              <a:t> Презентацию можно использовать на уроках ИЗО</a:t>
            </a:r>
          </a:p>
          <a:p>
            <a:pPr>
              <a:buBlip>
                <a:blip r:embed="rId2"/>
              </a:buBlip>
            </a:pPr>
            <a:r>
              <a:rPr lang="ru-RU" dirty="0"/>
              <a:t> …</a:t>
            </a:r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7507CD-0FA0-43AD-AE6B-DBFE8876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8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133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 Neue</vt:lpstr>
      <vt:lpstr>Times New Roman</vt:lpstr>
      <vt:lpstr>Тема Office</vt:lpstr>
      <vt:lpstr>Муниципальное бюджетное дошкольное  образовательное учреждение  детский сад «Зёрнышко»</vt:lpstr>
      <vt:lpstr>«Творческий уголок». . </vt:lpstr>
      <vt:lpstr> </vt:lpstr>
      <vt:lpstr>Непосредственно образовательная деятельность это работа со всей группой, четкое расписание, единое содержание</vt:lpstr>
      <vt:lpstr>Режимные моменты</vt:lpstr>
      <vt:lpstr>Индивидуальная деятельность</vt:lpstr>
      <vt:lpstr>Самостоятельная деятельность</vt:lpstr>
      <vt:lpstr>Изобразительная деятельность дома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Ольга Трусова</cp:lastModifiedBy>
  <cp:revision>11</cp:revision>
  <dcterms:created xsi:type="dcterms:W3CDTF">2015-02-12T11:22:36Z</dcterms:created>
  <dcterms:modified xsi:type="dcterms:W3CDTF">2022-04-05T08:46:00Z</dcterms:modified>
</cp:coreProperties>
</file>